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4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42" autoAdjust="0"/>
    <p:restoredTop sz="94660"/>
  </p:normalViewPr>
  <p:slideViewPr>
    <p:cSldViewPr snapToGrid="0">
      <p:cViewPr varScale="1">
        <p:scale>
          <a:sx n="65" d="100"/>
          <a:sy n="65" d="100"/>
        </p:scale>
        <p:origin x="72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C543B-526E-0582-F4EF-DBAAFC4C49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B6126E-BF3A-B83D-344E-178BE455E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P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C125D5-A91C-BB0E-97A7-255E54D2EA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6E16E-656E-4583-AD26-88A1EB2F894C}" type="datetimeFigureOut">
              <a:rPr lang="en-PH" smtClean="0"/>
              <a:t>3/6/2026</a:t>
            </a:fld>
            <a:endParaRPr lang="en-P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9616C2-B80E-FBB7-945F-8B66354470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32357B-AA57-FA5C-1720-106B54F7D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DF935-FA81-4E40-8106-4C2F637BCFAE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307020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079D1B-D0B4-74DF-F0C7-DBCA70537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EC3DB9-DB86-1BB8-693A-418C3087B4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361AE1-42E9-9B78-6B96-D09CBBF9B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6E16E-656E-4583-AD26-88A1EB2F894C}" type="datetimeFigureOut">
              <a:rPr lang="en-PH" smtClean="0"/>
              <a:t>3/6/2026</a:t>
            </a:fld>
            <a:endParaRPr lang="en-P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3361AF-FE93-A531-2510-8BCC076B3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31CE10-2861-4C7E-F952-9C10D3D37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DF935-FA81-4E40-8106-4C2F637BCFAE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731824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C647F1B-A3CC-FDC0-21F9-763BCB9BAE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21FF31-18A1-5D78-6644-761089224C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474D5F-D383-6092-F7AD-025BCB15F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6E16E-656E-4583-AD26-88A1EB2F894C}" type="datetimeFigureOut">
              <a:rPr lang="en-PH" smtClean="0"/>
              <a:t>3/6/2026</a:t>
            </a:fld>
            <a:endParaRPr lang="en-P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5F373D-252B-C059-20CB-BBF9D1F96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80C9C3-1BB5-4A18-D2A5-C4DEA7202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DF935-FA81-4E40-8106-4C2F637BCFAE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704172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EFDDD-321E-22EC-F6B1-A61A505DE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6C4F51-6D33-9B50-A160-BF90DE1F70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7E1325-8FB5-5725-0768-18CB65332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6E16E-656E-4583-AD26-88A1EB2F894C}" type="datetimeFigureOut">
              <a:rPr lang="en-PH" smtClean="0"/>
              <a:t>3/6/2026</a:t>
            </a:fld>
            <a:endParaRPr lang="en-P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C7C402-ED71-245B-0EAA-C7EA90A7A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6F17C5-7682-FF99-394F-49BD71A81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DF935-FA81-4E40-8106-4C2F637BCFAE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220321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A039E-6FFA-E873-441F-A507AAAAD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042243-EF75-168A-1FB2-7DAD50379C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C91729-88F7-63E8-4D0D-324CA3DEE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6E16E-656E-4583-AD26-88A1EB2F894C}" type="datetimeFigureOut">
              <a:rPr lang="en-PH" smtClean="0"/>
              <a:t>3/6/2026</a:t>
            </a:fld>
            <a:endParaRPr lang="en-P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0E89D8-DE8F-D902-216E-F6A444AAD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BCE2B9-65C5-F22E-F27E-DDBF50B09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DF935-FA81-4E40-8106-4C2F637BCFAE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4096690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F6F039-D024-908E-C9B0-D0AEAE5E6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98B603-FB37-3079-A3AD-833B1D6347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527ED6-3268-AE40-F44B-63B513230A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428C22-06C6-5C1E-E47C-54F803B2F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6E16E-656E-4583-AD26-88A1EB2F894C}" type="datetimeFigureOut">
              <a:rPr lang="en-PH" smtClean="0"/>
              <a:t>3/6/2026</a:t>
            </a:fld>
            <a:endParaRPr lang="en-P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B42FDB-0403-21DE-B288-0F7F3643D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FC4E8D-700D-34E5-F23F-8DCB0F04F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DF935-FA81-4E40-8106-4C2F637BCFAE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615313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726238-F6CF-5CCB-FB57-255152A89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62907C-29BF-EA8E-9F4F-33C0252CF8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88AA67-F924-0ADB-22DC-43EB17F1EF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5F8CE1-990D-FCEF-4171-633797C5D9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FC96AD-ABE7-1611-6A0C-6E84B6CFFC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477D0A9-0A85-337B-A351-8624B9B36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6E16E-656E-4583-AD26-88A1EB2F894C}" type="datetimeFigureOut">
              <a:rPr lang="en-PH" smtClean="0"/>
              <a:t>3/6/2026</a:t>
            </a:fld>
            <a:endParaRPr lang="en-P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1C716D1-384A-97B2-DF4B-F8647287B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518C38-A4E5-1356-A5E4-5F72252D8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DF935-FA81-4E40-8106-4C2F637BCFAE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871304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CF191-6EDE-FD59-D766-A89D0EDBF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A35CD6-6405-D487-B91A-C6D0A00E8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6E16E-656E-4583-AD26-88A1EB2F894C}" type="datetimeFigureOut">
              <a:rPr lang="en-PH" smtClean="0"/>
              <a:t>3/6/2026</a:t>
            </a:fld>
            <a:endParaRPr lang="en-P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E4FB81-A4E6-308A-669F-2C396C41A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D856F0-D793-6C25-915D-79D9B4548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DF935-FA81-4E40-8106-4C2F637BCFAE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409768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D81029-31EB-C398-C074-5CB0D5BB91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6E16E-656E-4583-AD26-88A1EB2F894C}" type="datetimeFigureOut">
              <a:rPr lang="en-PH" smtClean="0"/>
              <a:t>3/6/2026</a:t>
            </a:fld>
            <a:endParaRPr lang="en-P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15B44C-A98C-32A7-643D-B4D2BE61D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89FD3B-C1CF-2545-82DA-49B6991DA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DF935-FA81-4E40-8106-4C2F637BCFAE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624528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3506D2-E932-0399-64CF-E8F969AEF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F46369-A280-4C15-A816-83CFD0091D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07AC79-A5BC-E78B-A137-90D26538F9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191F4F-06AF-B607-95CD-E7EBCD0F6E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6E16E-656E-4583-AD26-88A1EB2F894C}" type="datetimeFigureOut">
              <a:rPr lang="en-PH" smtClean="0"/>
              <a:t>3/6/2026</a:t>
            </a:fld>
            <a:endParaRPr lang="en-P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FFC079-FB9A-E558-F4D5-A59436921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ADA9F0-C69A-1A94-BB6D-82D0415D3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DF935-FA81-4E40-8106-4C2F637BCFAE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054897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A6F053-068F-2B23-A538-8B78AF6AC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78F1993-54AF-52B5-3751-0642C6D6C2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P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3384F5-7402-A116-626E-6AAA8DA768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969134-9B93-6C6D-0034-9D6E2E913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6E16E-656E-4583-AD26-88A1EB2F894C}" type="datetimeFigureOut">
              <a:rPr lang="en-PH" smtClean="0"/>
              <a:t>3/6/2026</a:t>
            </a:fld>
            <a:endParaRPr lang="en-P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97595E-0BEA-FAB4-1FB0-F78AE6344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6A8A51-7CD3-E936-E313-2EE28CB50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DF935-FA81-4E40-8106-4C2F637BCFAE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596464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455133C-291B-2A5E-5CD1-FEAB242106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828572-F014-35D1-0FF1-A22AE698A8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312A0B-B864-5053-D92E-E4CE3DF74F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126E16E-656E-4583-AD26-88A1EB2F894C}" type="datetimeFigureOut">
              <a:rPr lang="en-PH" smtClean="0"/>
              <a:t>3/6/2026</a:t>
            </a:fld>
            <a:endParaRPr lang="en-P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F44B9C-2CFD-6EC1-A859-23554E10BF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P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C4453A-9E33-ECD1-74C2-AFD2606B9C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87DF935-FA81-4E40-8106-4C2F637BCFAE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778351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9AC96B7-9046-F17A-3DCB-3E3C6F6E523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A32553C-8150-0FD6-6186-74DCED9542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969452"/>
            <a:ext cx="9144000" cy="2809568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FOR THE MAIN TITLE, USE BOOKMAN OLD STYLE</a:t>
            </a:r>
            <a:endParaRPr lang="en-PH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38E552-2138-EDB9-ACE0-88B7380293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79020"/>
            <a:ext cx="9144000" cy="104370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PUT THE SUBTITLE/OFFICE NAME/COURSE TITLE/THEME HERE USING ARIAL FONT</a:t>
            </a:r>
          </a:p>
        </p:txBody>
      </p:sp>
    </p:spTree>
    <p:extLst>
      <p:ext uri="{BB962C8B-B14F-4D97-AF65-F5344CB8AC3E}">
        <p14:creationId xmlns:p14="http://schemas.microsoft.com/office/powerpoint/2010/main" val="23116360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FABE07-D643-F17C-287F-9A293215CD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5B7337F-8887-82AD-908A-8992C0A2912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A5C15438-8868-2C1C-8EA5-497D861C55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0439" y="973394"/>
            <a:ext cx="11046542" cy="4572000"/>
          </a:xfrm>
        </p:spPr>
        <p:txBody>
          <a:bodyPr>
            <a:normAutofit/>
          </a:bodyPr>
          <a:lstStyle/>
          <a:p>
            <a:pPr algn="l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FOR SUBTITLE, MAKE THE ARIAL FONT BOLD</a:t>
            </a:r>
          </a:p>
          <a:p>
            <a:pPr algn="l"/>
            <a:r>
              <a:rPr lang="en-PH" sz="1600" dirty="0"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PH" sz="16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PH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PH" sz="1600" dirty="0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PH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PH" sz="1600" dirty="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PH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PH" sz="160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PH" sz="1600" dirty="0">
                <a:latin typeface="Arial" panose="020B0604020202020204" pitchFamily="34" charset="0"/>
                <a:cs typeface="Arial" panose="020B0604020202020204" pitchFamily="34" charset="0"/>
              </a:rPr>
              <a:t>, sed do </a:t>
            </a:r>
            <a:r>
              <a:rPr lang="en-PH" sz="1600" dirty="0" err="1">
                <a:latin typeface="Arial" panose="020B0604020202020204" pitchFamily="34" charset="0"/>
                <a:cs typeface="Arial" panose="020B0604020202020204" pitchFamily="34" charset="0"/>
              </a:rPr>
              <a:t>eiusmod</a:t>
            </a:r>
            <a:r>
              <a:rPr lang="en-PH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PH" sz="1600" dirty="0" err="1">
                <a:latin typeface="Arial" panose="020B0604020202020204" pitchFamily="34" charset="0"/>
                <a:cs typeface="Arial" panose="020B0604020202020204" pitchFamily="34" charset="0"/>
              </a:rPr>
              <a:t>tempor</a:t>
            </a:r>
            <a:r>
              <a:rPr lang="en-PH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PH" sz="1600" dirty="0" err="1">
                <a:latin typeface="Arial" panose="020B0604020202020204" pitchFamily="34" charset="0"/>
                <a:cs typeface="Arial" panose="020B0604020202020204" pitchFamily="34" charset="0"/>
              </a:rPr>
              <a:t>incididunt</a:t>
            </a:r>
            <a:r>
              <a:rPr lang="en-PH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PH" sz="1600" dirty="0" err="1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PH" sz="1600" dirty="0">
                <a:latin typeface="Arial" panose="020B0604020202020204" pitchFamily="34" charset="0"/>
                <a:cs typeface="Arial" panose="020B0604020202020204" pitchFamily="34" charset="0"/>
              </a:rPr>
              <a:t> labore et dolore magna </a:t>
            </a:r>
            <a:r>
              <a:rPr lang="en-PH" sz="1600" dirty="0" err="1">
                <a:latin typeface="Arial" panose="020B0604020202020204" pitchFamily="34" charset="0"/>
                <a:cs typeface="Arial" panose="020B0604020202020204" pitchFamily="34" charset="0"/>
              </a:rPr>
              <a:t>aliqua</a:t>
            </a:r>
            <a:r>
              <a:rPr lang="en-PH" sz="1600" dirty="0">
                <a:latin typeface="Arial" panose="020B0604020202020204" pitchFamily="34" charset="0"/>
                <a:cs typeface="Arial" panose="020B0604020202020204" pitchFamily="34" charset="0"/>
              </a:rPr>
              <a:t>. Ut </a:t>
            </a:r>
            <a:r>
              <a:rPr lang="en-PH" sz="1600" dirty="0" err="1"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PH" sz="1600" dirty="0">
                <a:latin typeface="Arial" panose="020B0604020202020204" pitchFamily="34" charset="0"/>
                <a:cs typeface="Arial" panose="020B0604020202020204" pitchFamily="34" charset="0"/>
              </a:rPr>
              <a:t> ad minim </a:t>
            </a:r>
            <a:r>
              <a:rPr lang="en-PH" sz="1600" dirty="0" err="1"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PH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PH" sz="1600" dirty="0" err="1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PH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PH" sz="1600" dirty="0" err="1"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PH" sz="1600" dirty="0">
                <a:latin typeface="Arial" panose="020B0604020202020204" pitchFamily="34" charset="0"/>
                <a:cs typeface="Arial" panose="020B0604020202020204" pitchFamily="34" charset="0"/>
              </a:rPr>
              <a:t> exercitation </a:t>
            </a:r>
            <a:r>
              <a:rPr lang="en-PH" sz="1600" dirty="0" err="1">
                <a:latin typeface="Arial" panose="020B0604020202020204" pitchFamily="34" charset="0"/>
                <a:cs typeface="Arial" panose="020B0604020202020204" pitchFamily="34" charset="0"/>
              </a:rPr>
              <a:t>ullamco</a:t>
            </a:r>
            <a:r>
              <a:rPr lang="en-PH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PH" sz="1600" dirty="0" err="1">
                <a:latin typeface="Arial" panose="020B0604020202020204" pitchFamily="34" charset="0"/>
                <a:cs typeface="Arial" panose="020B0604020202020204" pitchFamily="34" charset="0"/>
              </a:rPr>
              <a:t>laboris</a:t>
            </a:r>
            <a:r>
              <a:rPr lang="en-PH" sz="1600" dirty="0">
                <a:latin typeface="Arial" panose="020B0604020202020204" pitchFamily="34" charset="0"/>
                <a:cs typeface="Arial" panose="020B0604020202020204" pitchFamily="34" charset="0"/>
              </a:rPr>
              <a:t> nisi </a:t>
            </a:r>
            <a:r>
              <a:rPr lang="en-PH" sz="1600" dirty="0" err="1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PH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PH" sz="1600" dirty="0" err="1">
                <a:latin typeface="Arial" panose="020B0604020202020204" pitchFamily="34" charset="0"/>
                <a:cs typeface="Arial" panose="020B0604020202020204" pitchFamily="34" charset="0"/>
              </a:rPr>
              <a:t>aliquip</a:t>
            </a:r>
            <a:r>
              <a:rPr lang="en-PH" sz="1600" dirty="0">
                <a:latin typeface="Arial" panose="020B0604020202020204" pitchFamily="34" charset="0"/>
                <a:cs typeface="Arial" panose="020B0604020202020204" pitchFamily="34" charset="0"/>
              </a:rPr>
              <a:t> ex </a:t>
            </a:r>
            <a:r>
              <a:rPr lang="en-PH" sz="1600" dirty="0" err="1">
                <a:latin typeface="Arial" panose="020B0604020202020204" pitchFamily="34" charset="0"/>
                <a:cs typeface="Arial" panose="020B0604020202020204" pitchFamily="34" charset="0"/>
              </a:rPr>
              <a:t>ea</a:t>
            </a:r>
            <a:r>
              <a:rPr lang="en-PH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PH" sz="1600" dirty="0" err="1"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en-PH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PH" sz="1600" dirty="0" err="1">
                <a:latin typeface="Arial" panose="020B0604020202020204" pitchFamily="34" charset="0"/>
                <a:cs typeface="Arial" panose="020B0604020202020204" pitchFamily="34" charset="0"/>
              </a:rPr>
              <a:t>consequat</a:t>
            </a:r>
            <a:r>
              <a:rPr lang="en-PH" sz="1600" dirty="0">
                <a:latin typeface="Arial" panose="020B0604020202020204" pitchFamily="34" charset="0"/>
                <a:cs typeface="Arial" panose="020B0604020202020204" pitchFamily="34" charset="0"/>
              </a:rPr>
              <a:t>. Duis </a:t>
            </a:r>
            <a:r>
              <a:rPr lang="en-PH" sz="1600" dirty="0" err="1">
                <a:latin typeface="Arial" panose="020B0604020202020204" pitchFamily="34" charset="0"/>
                <a:cs typeface="Arial" panose="020B0604020202020204" pitchFamily="34" charset="0"/>
              </a:rPr>
              <a:t>aute</a:t>
            </a:r>
            <a:r>
              <a:rPr lang="en-PH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PH" sz="1600" dirty="0" err="1">
                <a:latin typeface="Arial" panose="020B0604020202020204" pitchFamily="34" charset="0"/>
                <a:cs typeface="Arial" panose="020B0604020202020204" pitchFamily="34" charset="0"/>
              </a:rPr>
              <a:t>irure</a:t>
            </a:r>
            <a:r>
              <a:rPr lang="en-PH" sz="1600" dirty="0">
                <a:latin typeface="Arial" panose="020B0604020202020204" pitchFamily="34" charset="0"/>
                <a:cs typeface="Arial" panose="020B0604020202020204" pitchFamily="34" charset="0"/>
              </a:rPr>
              <a:t> dolor in </a:t>
            </a:r>
            <a:r>
              <a:rPr lang="en-PH" sz="1600" dirty="0" err="1">
                <a:latin typeface="Arial" panose="020B0604020202020204" pitchFamily="34" charset="0"/>
                <a:cs typeface="Arial" panose="020B0604020202020204" pitchFamily="34" charset="0"/>
              </a:rPr>
              <a:t>reprehenderit</a:t>
            </a:r>
            <a:r>
              <a:rPr lang="en-PH" sz="16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PH" sz="1600" dirty="0" err="1">
                <a:latin typeface="Arial" panose="020B0604020202020204" pitchFamily="34" charset="0"/>
                <a:cs typeface="Arial" panose="020B0604020202020204" pitchFamily="34" charset="0"/>
              </a:rPr>
              <a:t>voluptate</a:t>
            </a:r>
            <a:r>
              <a:rPr lang="en-PH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PH" sz="1600" dirty="0" err="1"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lang="en-PH" sz="1600" dirty="0">
                <a:latin typeface="Arial" panose="020B0604020202020204" pitchFamily="34" charset="0"/>
                <a:cs typeface="Arial" panose="020B0604020202020204" pitchFamily="34" charset="0"/>
              </a:rPr>
              <a:t> esse </a:t>
            </a:r>
            <a:r>
              <a:rPr lang="en-PH" sz="1600" dirty="0" err="1">
                <a:latin typeface="Arial" panose="020B0604020202020204" pitchFamily="34" charset="0"/>
                <a:cs typeface="Arial" panose="020B0604020202020204" pitchFamily="34" charset="0"/>
              </a:rPr>
              <a:t>cillum</a:t>
            </a:r>
            <a:r>
              <a:rPr lang="en-PH" sz="1600" dirty="0">
                <a:latin typeface="Arial" panose="020B0604020202020204" pitchFamily="34" charset="0"/>
                <a:cs typeface="Arial" panose="020B0604020202020204" pitchFamily="34" charset="0"/>
              </a:rPr>
              <a:t> dolore </a:t>
            </a:r>
            <a:r>
              <a:rPr lang="en-PH" sz="1600" dirty="0" err="1"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PH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PH" sz="1600" dirty="0" err="1">
                <a:latin typeface="Arial" panose="020B0604020202020204" pitchFamily="34" charset="0"/>
                <a:cs typeface="Arial" panose="020B0604020202020204" pitchFamily="34" charset="0"/>
              </a:rPr>
              <a:t>fugiat</a:t>
            </a:r>
            <a:r>
              <a:rPr lang="en-PH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PH" sz="1600" dirty="0" err="1"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PH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PH" sz="1600" dirty="0" err="1">
                <a:latin typeface="Arial" panose="020B0604020202020204" pitchFamily="34" charset="0"/>
                <a:cs typeface="Arial" panose="020B0604020202020204" pitchFamily="34" charset="0"/>
              </a:rPr>
              <a:t>pariatur</a:t>
            </a:r>
            <a:r>
              <a:rPr lang="en-PH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PH" sz="1600" dirty="0" err="1">
                <a:latin typeface="Arial" panose="020B0604020202020204" pitchFamily="34" charset="0"/>
                <a:cs typeface="Arial" panose="020B0604020202020204" pitchFamily="34" charset="0"/>
              </a:rPr>
              <a:t>Excepteur</a:t>
            </a:r>
            <a:r>
              <a:rPr lang="en-PH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PH" sz="1600" dirty="0" err="1">
                <a:latin typeface="Arial" panose="020B0604020202020204" pitchFamily="34" charset="0"/>
                <a:cs typeface="Arial" panose="020B0604020202020204" pitchFamily="34" charset="0"/>
              </a:rPr>
              <a:t>sint</a:t>
            </a:r>
            <a:r>
              <a:rPr lang="en-PH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PH" sz="1600" dirty="0" err="1">
                <a:latin typeface="Arial" panose="020B0604020202020204" pitchFamily="34" charset="0"/>
                <a:cs typeface="Arial" panose="020B0604020202020204" pitchFamily="34" charset="0"/>
              </a:rPr>
              <a:t>occaecat</a:t>
            </a:r>
            <a:r>
              <a:rPr lang="en-PH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PH" sz="1600" dirty="0" err="1">
                <a:latin typeface="Arial" panose="020B0604020202020204" pitchFamily="34" charset="0"/>
                <a:cs typeface="Arial" panose="020B0604020202020204" pitchFamily="34" charset="0"/>
              </a:rPr>
              <a:t>cupidatat</a:t>
            </a:r>
            <a:r>
              <a:rPr lang="en-PH" sz="1600" dirty="0"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PH" sz="1600" dirty="0" err="1">
                <a:latin typeface="Arial" panose="020B0604020202020204" pitchFamily="34" charset="0"/>
                <a:cs typeface="Arial" panose="020B0604020202020204" pitchFamily="34" charset="0"/>
              </a:rPr>
              <a:t>proident</a:t>
            </a:r>
            <a:r>
              <a:rPr lang="en-PH" sz="1600" dirty="0">
                <a:latin typeface="Arial" panose="020B0604020202020204" pitchFamily="34" charset="0"/>
                <a:cs typeface="Arial" panose="020B0604020202020204" pitchFamily="34" charset="0"/>
              </a:rPr>
              <a:t>, sunt in culpa qui </a:t>
            </a:r>
            <a:r>
              <a:rPr lang="en-PH" sz="1600" dirty="0" err="1">
                <a:latin typeface="Arial" panose="020B0604020202020204" pitchFamily="34" charset="0"/>
                <a:cs typeface="Arial" panose="020B0604020202020204" pitchFamily="34" charset="0"/>
              </a:rPr>
              <a:t>officia</a:t>
            </a:r>
            <a:r>
              <a:rPr lang="en-PH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PH" sz="1600" dirty="0" err="1">
                <a:latin typeface="Arial" panose="020B0604020202020204" pitchFamily="34" charset="0"/>
                <a:cs typeface="Arial" panose="020B0604020202020204" pitchFamily="34" charset="0"/>
              </a:rPr>
              <a:t>deserunt</a:t>
            </a:r>
            <a:r>
              <a:rPr lang="en-PH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PH" sz="1600" dirty="0" err="1">
                <a:latin typeface="Arial" panose="020B0604020202020204" pitchFamily="34" charset="0"/>
                <a:cs typeface="Arial" panose="020B0604020202020204" pitchFamily="34" charset="0"/>
              </a:rPr>
              <a:t>mollit</a:t>
            </a:r>
            <a:r>
              <a:rPr lang="en-PH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PH" sz="1600" dirty="0" err="1">
                <a:latin typeface="Arial" panose="020B0604020202020204" pitchFamily="34" charset="0"/>
                <a:cs typeface="Arial" panose="020B0604020202020204" pitchFamily="34" charset="0"/>
              </a:rPr>
              <a:t>anim</a:t>
            </a:r>
            <a:r>
              <a:rPr lang="en-PH" sz="1600" dirty="0">
                <a:latin typeface="Arial" panose="020B0604020202020204" pitchFamily="34" charset="0"/>
                <a:cs typeface="Arial" panose="020B0604020202020204" pitchFamily="34" charset="0"/>
              </a:rPr>
              <a:t> id est </a:t>
            </a:r>
            <a:r>
              <a:rPr lang="en-PH" sz="1600" dirty="0" err="1">
                <a:latin typeface="Arial" panose="020B0604020202020204" pitchFamily="34" charset="0"/>
                <a:cs typeface="Arial" panose="020B0604020202020204" pitchFamily="34" charset="0"/>
              </a:rPr>
              <a:t>laborum</a:t>
            </a:r>
            <a:r>
              <a:rPr lang="en-PH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l"/>
            <a:r>
              <a:rPr lang="en-PH" sz="1600" dirty="0">
                <a:latin typeface="Arial" panose="020B0604020202020204" pitchFamily="34" charset="0"/>
                <a:cs typeface="Arial" panose="020B0604020202020204" pitchFamily="34" charset="0"/>
              </a:rPr>
              <a:t>Ut </a:t>
            </a:r>
            <a:r>
              <a:rPr lang="en-PH" sz="1600" dirty="0" err="1"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PH" sz="1600" dirty="0">
                <a:latin typeface="Arial" panose="020B0604020202020204" pitchFamily="34" charset="0"/>
                <a:cs typeface="Arial" panose="020B0604020202020204" pitchFamily="34" charset="0"/>
              </a:rPr>
              <a:t> ad minim </a:t>
            </a:r>
            <a:r>
              <a:rPr lang="en-PH" sz="1600" dirty="0" err="1"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PH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PH" sz="1600" dirty="0" err="1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PH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PH" sz="1600" dirty="0" err="1"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PH" sz="1600" dirty="0">
                <a:latin typeface="Arial" panose="020B0604020202020204" pitchFamily="34" charset="0"/>
                <a:cs typeface="Arial" panose="020B0604020202020204" pitchFamily="34" charset="0"/>
              </a:rPr>
              <a:t> exercitation </a:t>
            </a:r>
            <a:r>
              <a:rPr lang="en-PH" sz="1600" dirty="0" err="1">
                <a:latin typeface="Arial" panose="020B0604020202020204" pitchFamily="34" charset="0"/>
                <a:cs typeface="Arial" panose="020B0604020202020204" pitchFamily="34" charset="0"/>
              </a:rPr>
              <a:t>ullamco</a:t>
            </a:r>
            <a:r>
              <a:rPr lang="en-PH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PH" sz="1600" dirty="0" err="1">
                <a:latin typeface="Arial" panose="020B0604020202020204" pitchFamily="34" charset="0"/>
                <a:cs typeface="Arial" panose="020B0604020202020204" pitchFamily="34" charset="0"/>
              </a:rPr>
              <a:t>laboris</a:t>
            </a:r>
            <a:r>
              <a:rPr lang="en-PH" sz="1600" dirty="0">
                <a:latin typeface="Arial" panose="020B0604020202020204" pitchFamily="34" charset="0"/>
                <a:cs typeface="Arial" panose="020B0604020202020204" pitchFamily="34" charset="0"/>
              </a:rPr>
              <a:t> nisi </a:t>
            </a:r>
            <a:r>
              <a:rPr lang="en-PH" sz="1600" dirty="0" err="1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PH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PH" sz="1600" dirty="0" err="1">
                <a:latin typeface="Arial" panose="020B0604020202020204" pitchFamily="34" charset="0"/>
                <a:cs typeface="Arial" panose="020B0604020202020204" pitchFamily="34" charset="0"/>
              </a:rPr>
              <a:t>aliquip</a:t>
            </a:r>
            <a:r>
              <a:rPr lang="en-PH" sz="1600" dirty="0">
                <a:latin typeface="Arial" panose="020B0604020202020204" pitchFamily="34" charset="0"/>
                <a:cs typeface="Arial" panose="020B0604020202020204" pitchFamily="34" charset="0"/>
              </a:rPr>
              <a:t> ex </a:t>
            </a:r>
            <a:r>
              <a:rPr lang="en-PH" sz="1600" dirty="0" err="1">
                <a:latin typeface="Arial" panose="020B0604020202020204" pitchFamily="34" charset="0"/>
                <a:cs typeface="Arial" panose="020B0604020202020204" pitchFamily="34" charset="0"/>
              </a:rPr>
              <a:t>ea</a:t>
            </a:r>
            <a:r>
              <a:rPr lang="en-PH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PH" sz="1600" dirty="0" err="1"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en-PH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PH" sz="1600" dirty="0" err="1">
                <a:latin typeface="Arial" panose="020B0604020202020204" pitchFamily="34" charset="0"/>
                <a:cs typeface="Arial" panose="020B0604020202020204" pitchFamily="34" charset="0"/>
              </a:rPr>
              <a:t>consequat</a:t>
            </a:r>
            <a:r>
              <a:rPr lang="en-PH" sz="1600" dirty="0">
                <a:latin typeface="Arial" panose="020B0604020202020204" pitchFamily="34" charset="0"/>
                <a:cs typeface="Arial" panose="020B0604020202020204" pitchFamily="34" charset="0"/>
              </a:rPr>
              <a:t>. Duis </a:t>
            </a:r>
            <a:r>
              <a:rPr lang="en-PH" sz="1600" dirty="0" err="1">
                <a:latin typeface="Arial" panose="020B0604020202020204" pitchFamily="34" charset="0"/>
                <a:cs typeface="Arial" panose="020B0604020202020204" pitchFamily="34" charset="0"/>
              </a:rPr>
              <a:t>aute</a:t>
            </a:r>
            <a:r>
              <a:rPr lang="en-PH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PH" sz="1600" dirty="0" err="1">
                <a:latin typeface="Arial" panose="020B0604020202020204" pitchFamily="34" charset="0"/>
                <a:cs typeface="Arial" panose="020B0604020202020204" pitchFamily="34" charset="0"/>
              </a:rPr>
              <a:t>irure</a:t>
            </a:r>
            <a:r>
              <a:rPr lang="en-PH" sz="1600" dirty="0">
                <a:latin typeface="Arial" panose="020B0604020202020204" pitchFamily="34" charset="0"/>
                <a:cs typeface="Arial" panose="020B0604020202020204" pitchFamily="34" charset="0"/>
              </a:rPr>
              <a:t> dolor in </a:t>
            </a:r>
            <a:r>
              <a:rPr lang="en-PH" sz="1600" dirty="0" err="1">
                <a:latin typeface="Arial" panose="020B0604020202020204" pitchFamily="34" charset="0"/>
                <a:cs typeface="Arial" panose="020B0604020202020204" pitchFamily="34" charset="0"/>
              </a:rPr>
              <a:t>reprehenderit</a:t>
            </a:r>
            <a:r>
              <a:rPr lang="en-PH" sz="16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PH" sz="1600" dirty="0" err="1">
                <a:latin typeface="Arial" panose="020B0604020202020204" pitchFamily="34" charset="0"/>
                <a:cs typeface="Arial" panose="020B0604020202020204" pitchFamily="34" charset="0"/>
              </a:rPr>
              <a:t>voluptate</a:t>
            </a:r>
            <a:r>
              <a:rPr lang="en-PH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PH" sz="1600" dirty="0" err="1"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lang="en-PH" sz="1600" dirty="0">
                <a:latin typeface="Arial" panose="020B0604020202020204" pitchFamily="34" charset="0"/>
                <a:cs typeface="Arial" panose="020B0604020202020204" pitchFamily="34" charset="0"/>
              </a:rPr>
              <a:t> esse </a:t>
            </a:r>
            <a:r>
              <a:rPr lang="en-PH" sz="1600" dirty="0" err="1">
                <a:latin typeface="Arial" panose="020B0604020202020204" pitchFamily="34" charset="0"/>
                <a:cs typeface="Arial" panose="020B0604020202020204" pitchFamily="34" charset="0"/>
              </a:rPr>
              <a:t>cillum</a:t>
            </a:r>
            <a:r>
              <a:rPr lang="en-PH" sz="1600" dirty="0">
                <a:latin typeface="Arial" panose="020B0604020202020204" pitchFamily="34" charset="0"/>
                <a:cs typeface="Arial" panose="020B0604020202020204" pitchFamily="34" charset="0"/>
              </a:rPr>
              <a:t> dolore </a:t>
            </a:r>
            <a:r>
              <a:rPr lang="en-PH" sz="1600" dirty="0" err="1"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PH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PH" sz="1600" dirty="0" err="1">
                <a:latin typeface="Arial" panose="020B0604020202020204" pitchFamily="34" charset="0"/>
                <a:cs typeface="Arial" panose="020B0604020202020204" pitchFamily="34" charset="0"/>
              </a:rPr>
              <a:t>fugiat</a:t>
            </a:r>
            <a:r>
              <a:rPr lang="en-PH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PH" sz="1600" dirty="0" err="1"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PH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PH" sz="1600" dirty="0" err="1">
                <a:latin typeface="Arial" panose="020B0604020202020204" pitchFamily="34" charset="0"/>
                <a:cs typeface="Arial" panose="020B0604020202020204" pitchFamily="34" charset="0"/>
              </a:rPr>
              <a:t>pariatur</a:t>
            </a:r>
            <a:r>
              <a:rPr lang="en-PH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PH" sz="1600" dirty="0" err="1">
                <a:latin typeface="Arial" panose="020B0604020202020204" pitchFamily="34" charset="0"/>
                <a:cs typeface="Arial" panose="020B0604020202020204" pitchFamily="34" charset="0"/>
              </a:rPr>
              <a:t>Excepteur</a:t>
            </a:r>
            <a:r>
              <a:rPr lang="en-PH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PH" sz="1600" dirty="0" err="1">
                <a:latin typeface="Arial" panose="020B0604020202020204" pitchFamily="34" charset="0"/>
                <a:cs typeface="Arial" panose="020B0604020202020204" pitchFamily="34" charset="0"/>
              </a:rPr>
              <a:t>sint</a:t>
            </a:r>
            <a:r>
              <a:rPr lang="en-PH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PH" sz="1600" dirty="0" err="1">
                <a:latin typeface="Arial" panose="020B0604020202020204" pitchFamily="34" charset="0"/>
                <a:cs typeface="Arial" panose="020B0604020202020204" pitchFamily="34" charset="0"/>
              </a:rPr>
              <a:t>occaecat</a:t>
            </a:r>
            <a:r>
              <a:rPr lang="en-PH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PH" sz="1600" dirty="0" err="1">
                <a:latin typeface="Arial" panose="020B0604020202020204" pitchFamily="34" charset="0"/>
                <a:cs typeface="Arial" panose="020B0604020202020204" pitchFamily="34" charset="0"/>
              </a:rPr>
              <a:t>cupidatat</a:t>
            </a:r>
            <a:r>
              <a:rPr lang="en-PH" sz="1600" dirty="0"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PH" sz="1600" dirty="0" err="1">
                <a:latin typeface="Arial" panose="020B0604020202020204" pitchFamily="34" charset="0"/>
                <a:cs typeface="Arial" panose="020B0604020202020204" pitchFamily="34" charset="0"/>
              </a:rPr>
              <a:t>proident</a:t>
            </a:r>
            <a:r>
              <a:rPr lang="en-PH" sz="1600" dirty="0">
                <a:latin typeface="Arial" panose="020B0604020202020204" pitchFamily="34" charset="0"/>
                <a:cs typeface="Arial" panose="020B0604020202020204" pitchFamily="34" charset="0"/>
              </a:rPr>
              <a:t>, sunt in culpa qui </a:t>
            </a:r>
            <a:r>
              <a:rPr lang="en-PH" sz="1600" dirty="0" err="1">
                <a:latin typeface="Arial" panose="020B0604020202020204" pitchFamily="34" charset="0"/>
                <a:cs typeface="Arial" panose="020B0604020202020204" pitchFamily="34" charset="0"/>
              </a:rPr>
              <a:t>officia</a:t>
            </a:r>
            <a:r>
              <a:rPr lang="en-PH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PH" sz="1600" dirty="0" err="1">
                <a:latin typeface="Arial" panose="020B0604020202020204" pitchFamily="34" charset="0"/>
                <a:cs typeface="Arial" panose="020B0604020202020204" pitchFamily="34" charset="0"/>
              </a:rPr>
              <a:t>deserunt</a:t>
            </a:r>
            <a:r>
              <a:rPr lang="en-PH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PH" sz="1600" dirty="0" err="1">
                <a:latin typeface="Arial" panose="020B0604020202020204" pitchFamily="34" charset="0"/>
                <a:cs typeface="Arial" panose="020B0604020202020204" pitchFamily="34" charset="0"/>
              </a:rPr>
              <a:t>mollit</a:t>
            </a:r>
            <a:r>
              <a:rPr lang="en-PH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PH" sz="1600" dirty="0" err="1">
                <a:latin typeface="Arial" panose="020B0604020202020204" pitchFamily="34" charset="0"/>
                <a:cs typeface="Arial" panose="020B0604020202020204" pitchFamily="34" charset="0"/>
              </a:rPr>
              <a:t>anim</a:t>
            </a:r>
            <a:r>
              <a:rPr lang="en-PH" sz="1600" dirty="0">
                <a:latin typeface="Arial" panose="020B0604020202020204" pitchFamily="34" charset="0"/>
                <a:cs typeface="Arial" panose="020B0604020202020204" pitchFamily="34" charset="0"/>
              </a:rPr>
              <a:t> id est </a:t>
            </a:r>
            <a:r>
              <a:rPr lang="en-PH" sz="1600" dirty="0" err="1">
                <a:latin typeface="Arial" panose="020B0604020202020204" pitchFamily="34" charset="0"/>
                <a:cs typeface="Arial" panose="020B0604020202020204" pitchFamily="34" charset="0"/>
              </a:rPr>
              <a:t>laborum</a:t>
            </a:r>
            <a:r>
              <a:rPr lang="en-PH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C8F66550-4CA4-4068-2EFA-9928B52D62A1}"/>
              </a:ext>
            </a:extLst>
          </p:cNvPr>
          <p:cNvSpPr txBox="1">
            <a:spLocks/>
          </p:cNvSpPr>
          <p:nvPr/>
        </p:nvSpPr>
        <p:spPr>
          <a:xfrm>
            <a:off x="560439" y="538316"/>
            <a:ext cx="11046542" cy="435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dirty="0">
                <a:solidFill>
                  <a:srgbClr val="640000"/>
                </a:solidFill>
                <a:latin typeface="Bookman Old Style" panose="02050604050505020204" pitchFamily="18" charset="0"/>
              </a:rPr>
              <a:t>FOR OTHER TITLES, USE BOOKMAN OLD STYLE</a:t>
            </a:r>
            <a:endParaRPr lang="en-PH" b="1" dirty="0">
              <a:solidFill>
                <a:srgbClr val="64000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95625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172</Words>
  <Application>Microsoft Office PowerPoint</Application>
  <PresentationFormat>Widescreen</PresentationFormat>
  <Paragraphs>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Aptos</vt:lpstr>
      <vt:lpstr>Aptos Display</vt:lpstr>
      <vt:lpstr>Arial</vt:lpstr>
      <vt:lpstr>Bookman Old Style</vt:lpstr>
      <vt:lpstr>Office Theme</vt:lpstr>
      <vt:lpstr>FOR THE MAIN TITLE, USE BOOKMAN OLD STYLE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John Michael Esteban</dc:creator>
  <cp:lastModifiedBy>John Michael Esteban</cp:lastModifiedBy>
  <cp:revision>2</cp:revision>
  <dcterms:created xsi:type="dcterms:W3CDTF">2026-02-19T06:31:04Z</dcterms:created>
  <dcterms:modified xsi:type="dcterms:W3CDTF">2026-03-06T04:43:16Z</dcterms:modified>
</cp:coreProperties>
</file>